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ACEF4-3C55-4165-B86B-0F9FCC5794CD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8A47C-4031-4675-AC4D-1C50CBDD3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4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A47C-4031-4675-AC4D-1C50CBDD3F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6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22554-EB91-80DF-54E5-E6ED6A22C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7D62C4-EB7A-67C0-3B81-B098C657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2BD4D8-CBB8-F012-A502-AF1300B6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C66551-B0B3-4544-DCF8-264D8375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C7D0D-3E2D-10B5-466D-C1087856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8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4251B-EBDB-7BD7-CFE5-CD10090E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323463-3401-4E91-0C3C-14BD8BC0B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EDBCC-7D1F-FFEF-963C-40328252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D3FC5-12B0-198C-14A7-DF1CE74C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32CAA2-E2C4-0406-27D3-630853EE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7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C76A83-81FC-BEDE-EBBB-4EDE95DC6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7A8382-4D65-44AE-B342-CD1734BB1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0FDA4B-8D77-38D7-7F05-B2927CEC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E7BAE5-5F12-6F1A-215B-59B74B65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A4C88-4C3E-6E95-0E08-D9012416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6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169FC-1F2B-8D64-CCFD-B5FB9EC3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87C12-5186-20CD-A357-0BCC1B395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88E96-980B-2609-3597-B250D91E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C05901-CDF8-63BB-0258-E570E524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5A51BA-002D-92AB-8F63-035D242E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4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F04A9-46A5-73A3-147C-74410D54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5A62D0-7B04-B79D-E10F-9740725A9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9668FB-EE81-0E7E-DB0D-5F23B4E1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BD10D-B72D-265E-D5B7-A9EAEE72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336FB-4BC1-DB33-4ABC-EA09476C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8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542A1-B3E9-AFAC-D8AD-FB04A3C8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85866-B462-1CF4-4C05-BFA61D394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86E6AB-80B5-BF4E-6ABA-D2E6862A6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53C9E4-1F42-C974-A03E-0EE6591E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3B199A-4C01-6C95-8E2A-DD54D408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1216D3-5836-583B-3E6C-0EB1386C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06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71DA7-860A-8966-FA06-C7F8490E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C5563-9277-CC17-4751-35AF59D6A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CAB0B5-2AE8-D826-C0ED-9DE999E98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6D82EE-DFE0-7881-296F-2AD45D570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D3E4DF-41DA-588D-D721-FA6546DE9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5E0A81-6D49-B4BA-EDD5-29D5734A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44E522-A6B2-5820-E923-1798AAFC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DB6815-1C4D-598B-336D-05DA4D7D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3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BE3B0-F8B2-FA57-167E-E8EB937B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EA791E-56C2-5D65-E588-03D8144E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9ADAC9-0A0E-D68A-9F23-857C316D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5F0820-4D00-5825-F116-36A729E9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35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53346E-FB4E-BF69-96C6-74DD47D5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840354-3600-3BB0-3F82-5B015997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0C632-FD6C-5CB2-0213-19295C4F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46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243EB-6E3E-308C-7FFF-BB8E18A9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D25A0-24C7-A9EA-43D6-6059B6426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3E34CC-857E-8B6A-0B89-232825EDA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13EA6F-FF1C-5A45-963F-33FBC21A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4E8AA5-4AE2-09B0-6813-4D1C811A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7A7DC0-5B3F-178E-3E62-7ABC7093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6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F5383-F6AE-45AD-B378-7422FBECF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926BE7-0B77-E3BB-859F-A84E4583A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5351EC-C74C-738E-5FBF-900B6C740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EFA371-92E4-EC53-5F7A-100E5C5F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6F6D17-FDCE-B67D-0E39-B1F2F50D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6CA75B-3D48-EB98-68B5-ABF76237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9604D9-B716-8F09-AD01-27CD4891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ED7BA6-1D0D-8F42-D41C-48C88F9F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81AD93-1BC2-D90F-EB11-E481C2415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D5429-B232-49D8-5FC5-C6C164262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F114C3-1886-6AC9-3581-8D341754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91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F43F1-601B-CD76-079A-60ACE71BC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314A39-A869-E71E-2202-CF0E783D4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2025.12.03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20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1">
            <a:hlinkClick r:id="" action="ppaction://media"/>
            <a:extLst>
              <a:ext uri="{FF2B5EF4-FFF2-40B4-BE49-F238E27FC236}">
                <a16:creationId xmlns:a16="http://schemas.microsoft.com/office/drawing/2014/main" id="{B497FAFA-B7A9-46DB-253E-60C00937FD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0917" y="738835"/>
            <a:ext cx="4923561" cy="33234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7A2145-DAD5-D40F-314F-4439328F8C73}"/>
              </a:ext>
            </a:extLst>
          </p:cNvPr>
          <p:cNvSpPr txBox="1"/>
          <p:nvPr/>
        </p:nvSpPr>
        <p:spPr>
          <a:xfrm>
            <a:off x="546100" y="4062239"/>
            <a:ext cx="32536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832</a:t>
            </a:r>
          </a:p>
          <a:p>
            <a:r>
              <a:rPr lang="zh-CN" altLang="en-US" dirty="0"/>
              <a:t>    - 成功跟踪帧数: 701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95</a:t>
            </a:r>
          </a:p>
          <a:p>
            <a:r>
              <a:rPr lang="zh-CN" altLang="en-US" dirty="0"/>
              <a:t>    - 平均 FPS: 6.9</a:t>
            </a:r>
          </a:p>
          <a:p>
            <a:r>
              <a:rPr lang="zh-CN" altLang="en-US" dirty="0"/>
              <a:t>    - 平均置信度: 0.625     </a:t>
            </a:r>
          </a:p>
        </p:txBody>
      </p:sp>
      <p:pic>
        <p:nvPicPr>
          <p:cNvPr id="2" name="1_1_trt_1764771552">
            <a:hlinkClick r:id="" action="ppaction://media"/>
            <a:extLst>
              <a:ext uri="{FF2B5EF4-FFF2-40B4-BE49-F238E27FC236}">
                <a16:creationId xmlns:a16="http://schemas.microsoft.com/office/drawing/2014/main" id="{8D39867F-BB12-DD47-5A2D-03BF551172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5999" y="738835"/>
            <a:ext cx="4923561" cy="33234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B0AC16-5C23-AA49-28F0-B8CEAEB41DF4}"/>
              </a:ext>
            </a:extLst>
          </p:cNvPr>
          <p:cNvSpPr txBox="1"/>
          <p:nvPr/>
        </p:nvSpPr>
        <p:spPr>
          <a:xfrm>
            <a:off x="6479087" y="4181212"/>
            <a:ext cx="60939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✅ 跟踪完成 (TensorRT)！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832</a:t>
            </a:r>
          </a:p>
          <a:p>
            <a:r>
              <a:rPr lang="zh-CN" altLang="en-US" dirty="0"/>
              <a:t>    - 成功跟踪帧数: 692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104</a:t>
            </a:r>
          </a:p>
          <a:p>
            <a:r>
              <a:rPr lang="zh-CN" altLang="en-US" dirty="0"/>
              <a:t>    - 平均 FPS: 99.8</a:t>
            </a:r>
          </a:p>
          <a:p>
            <a:r>
              <a:rPr lang="zh-CN" altLang="en-US" dirty="0"/>
              <a:t>    - 平均置信度: 0.510    </a:t>
            </a:r>
          </a:p>
          <a:p>
            <a:r>
              <a:rPr lang="zh-CN" altLang="en-US" dirty="0"/>
              <a:t>    🎥 输出文件: 1_1_trt_1764771552.mp4</a:t>
            </a:r>
          </a:p>
        </p:txBody>
      </p:sp>
    </p:spTree>
    <p:extLst>
      <p:ext uri="{BB962C8B-B14F-4D97-AF65-F5344CB8AC3E}">
        <p14:creationId xmlns:p14="http://schemas.microsoft.com/office/powerpoint/2010/main" val="55665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2">
            <a:hlinkClick r:id="" action="ppaction://media"/>
            <a:extLst>
              <a:ext uri="{FF2B5EF4-FFF2-40B4-BE49-F238E27FC236}">
                <a16:creationId xmlns:a16="http://schemas.microsoft.com/office/drawing/2014/main" id="{FD697780-D631-D23C-FFC5-6B68566698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060" y="1111107"/>
            <a:ext cx="4442564" cy="29987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C3F697-F012-C8E6-AE94-A660C8005A55}"/>
              </a:ext>
            </a:extLst>
          </p:cNvPr>
          <p:cNvSpPr txBox="1"/>
          <p:nvPr/>
        </p:nvSpPr>
        <p:spPr>
          <a:xfrm>
            <a:off x="1105422" y="4109838"/>
            <a:ext cx="35166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1144</a:t>
            </a:r>
          </a:p>
          <a:p>
            <a:r>
              <a:rPr lang="zh-CN" altLang="en-US" dirty="0"/>
              <a:t>    - 成功跟踪帧数: 763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97</a:t>
            </a:r>
          </a:p>
          <a:p>
            <a:r>
              <a:rPr lang="zh-CN" altLang="en-US" dirty="0"/>
              <a:t>    - 平均 FPS: 12.7</a:t>
            </a:r>
          </a:p>
          <a:p>
            <a:r>
              <a:rPr lang="zh-CN" altLang="en-US" dirty="0"/>
              <a:t>    - 平均置信度: 0.578    </a:t>
            </a:r>
          </a:p>
        </p:txBody>
      </p:sp>
    </p:spTree>
    <p:extLst>
      <p:ext uri="{BB962C8B-B14F-4D97-AF65-F5344CB8AC3E}">
        <p14:creationId xmlns:p14="http://schemas.microsoft.com/office/powerpoint/2010/main" val="17714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3">
            <a:hlinkClick r:id="" action="ppaction://media"/>
            <a:extLst>
              <a:ext uri="{FF2B5EF4-FFF2-40B4-BE49-F238E27FC236}">
                <a16:creationId xmlns:a16="http://schemas.microsoft.com/office/drawing/2014/main" id="{ABFB178D-E021-7CD3-4BB6-4E2ACE30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596" y="744067"/>
            <a:ext cx="4373588" cy="2952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1495E5-95FF-B818-DB39-F5937791C62F}"/>
              </a:ext>
            </a:extLst>
          </p:cNvPr>
          <p:cNvSpPr txBox="1"/>
          <p:nvPr/>
        </p:nvSpPr>
        <p:spPr>
          <a:xfrm>
            <a:off x="1307318" y="3796295"/>
            <a:ext cx="60972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1474</a:t>
            </a:r>
          </a:p>
          <a:p>
            <a:r>
              <a:rPr lang="zh-CN" altLang="en-US" dirty="0"/>
              <a:t>    - 成功跟踪帧数: 947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244</a:t>
            </a:r>
          </a:p>
          <a:p>
            <a:r>
              <a:rPr lang="zh-CN" altLang="en-US" dirty="0"/>
              <a:t>    - 平均 FPS: 5.7</a:t>
            </a:r>
          </a:p>
          <a:p>
            <a:r>
              <a:rPr lang="zh-CN" altLang="en-US" dirty="0"/>
              <a:t>    - 平均置信度: 0.508     </a:t>
            </a:r>
          </a:p>
        </p:txBody>
      </p:sp>
    </p:spTree>
    <p:extLst>
      <p:ext uri="{BB962C8B-B14F-4D97-AF65-F5344CB8AC3E}">
        <p14:creationId xmlns:p14="http://schemas.microsoft.com/office/powerpoint/2010/main" val="12960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AF824-25AD-6FEE-C222-4DC7A4C28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4DE37659-1C51-5E41-C08C-4B76B9FFD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846" y="1092200"/>
            <a:ext cx="4588786" cy="2638552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BFEC50C-2D16-4121-240A-CAEB530C3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119590"/>
              </p:ext>
            </p:extLst>
          </p:nvPr>
        </p:nvGraphicFramePr>
        <p:xfrm>
          <a:off x="92075" y="92075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381013" imgH="520866" progId="Package">
                  <p:embed/>
                </p:oleObj>
              </mc:Choice>
              <mc:Fallback>
                <p:oleObj name="包装程序外壳对象" showAsIcon="1" r:id="rId5" imgW="381013" imgH="52086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3810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EB872A9-FC1E-9BFF-4F47-6EFFBD4C1E07}"/>
              </a:ext>
            </a:extLst>
          </p:cNvPr>
          <p:cNvSpPr txBox="1"/>
          <p:nvPr/>
        </p:nvSpPr>
        <p:spPr>
          <a:xfrm>
            <a:off x="907311" y="3730752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242</a:t>
            </a:r>
          </a:p>
          <a:p>
            <a:r>
              <a:rPr lang="zh-CN" altLang="en-US" dirty="0"/>
              <a:t>    - 成功跟踪帧数: 241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0</a:t>
            </a:r>
          </a:p>
          <a:p>
            <a:r>
              <a:rPr lang="zh-CN" altLang="en-US" dirty="0"/>
              <a:t>    - 平均 FPS: 38.1</a:t>
            </a:r>
          </a:p>
          <a:p>
            <a:r>
              <a:rPr lang="zh-CN" altLang="en-US" dirty="0"/>
              <a:t>    - 平均置信度: 0.615    </a:t>
            </a:r>
          </a:p>
          <a:p>
            <a:r>
              <a:rPr lang="zh-CN" altLang="en-US" dirty="0"/>
              <a:t>    🎥 输出文件: tracked_1764730583.mp4</a:t>
            </a:r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66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4B25-9CBC-26BD-0E88-370676AA0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A7D071C0-A951-51C9-7F69-8ED3D3A14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546" y="588926"/>
            <a:ext cx="5123113" cy="29457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245F16-477E-D859-C646-31D6D988FEE7}"/>
              </a:ext>
            </a:extLst>
          </p:cNvPr>
          <p:cNvSpPr txBox="1"/>
          <p:nvPr/>
        </p:nvSpPr>
        <p:spPr>
          <a:xfrm>
            <a:off x="765544" y="3534716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721</a:t>
            </a:r>
          </a:p>
          <a:p>
            <a:r>
              <a:rPr lang="zh-CN" altLang="en-US" dirty="0"/>
              <a:t>    - 成功跟踪帧数: 720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0</a:t>
            </a:r>
          </a:p>
          <a:p>
            <a:r>
              <a:rPr lang="zh-CN" altLang="en-US" dirty="0"/>
              <a:t>    - 平均 FPS: 31.5</a:t>
            </a:r>
          </a:p>
          <a:p>
            <a:r>
              <a:rPr lang="zh-CN" altLang="en-US" dirty="0"/>
              <a:t>    - 平均置信度: 0.745    </a:t>
            </a:r>
          </a:p>
          <a:p>
            <a:r>
              <a:rPr lang="zh-CN" altLang="en-US" dirty="0"/>
              <a:t>    🎥 输出文件: tracked_1764730657.mp4</a:t>
            </a:r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76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72EEE-7AD7-72C8-D6D5-89CF9E926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88E19EB6-A2BB-1995-75AA-F6D9B89E26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810" y="615690"/>
            <a:ext cx="5628190" cy="32362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227E0-5173-3C1D-21F5-1F27D9096B27}"/>
              </a:ext>
            </a:extLst>
          </p:cNvPr>
          <p:cNvSpPr txBox="1"/>
          <p:nvPr/>
        </p:nvSpPr>
        <p:spPr>
          <a:xfrm>
            <a:off x="526345" y="3718679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280</a:t>
            </a:r>
          </a:p>
          <a:p>
            <a:r>
              <a:rPr lang="zh-CN" altLang="en-US" dirty="0"/>
              <a:t>    - 成功跟踪帧数: 279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0</a:t>
            </a:r>
          </a:p>
          <a:p>
            <a:r>
              <a:rPr lang="zh-CN" altLang="en-US" dirty="0"/>
              <a:t>    - 平均 FPS: 39.0</a:t>
            </a:r>
          </a:p>
          <a:p>
            <a:r>
              <a:rPr lang="zh-CN" altLang="en-US" dirty="0"/>
              <a:t>    - 平均置信度: 0.654    </a:t>
            </a:r>
          </a:p>
          <a:p>
            <a:r>
              <a:rPr lang="zh-CN" altLang="en-US" dirty="0"/>
              <a:t>    🎥 输出文件: tracked_1764730884.mp4</a:t>
            </a:r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446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6841-EB8F-08B0-9C00-0478367BD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765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449</Words>
  <Application>Microsoft Office PowerPoint</Application>
  <PresentationFormat>宽屏</PresentationFormat>
  <Paragraphs>72</Paragraphs>
  <Slides>8</Slides>
  <Notes>1</Notes>
  <HiddenSlides>0</HiddenSlides>
  <MMClips>7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包装程序外壳对象</vt:lpstr>
      <vt:lpstr>Comparison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Escoffier Lancaster</dc:creator>
  <cp:lastModifiedBy>Escoffier Lancaster</cp:lastModifiedBy>
  <cp:revision>2</cp:revision>
  <dcterms:created xsi:type="dcterms:W3CDTF">2025-12-03T03:02:47Z</dcterms:created>
  <dcterms:modified xsi:type="dcterms:W3CDTF">2025-12-03T14:23:00Z</dcterms:modified>
</cp:coreProperties>
</file>